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2"/>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2" r:id="rId160"/>
    <p:sldId id="424" r:id="rId161"/>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3994" autoAdjust="0"/>
  </p:normalViewPr>
  <p:slideViewPr>
    <p:cSldViewPr>
      <p:cViewPr varScale="1">
        <p:scale>
          <a:sx n="119" d="100"/>
          <a:sy n="119" d="100"/>
        </p:scale>
        <p:origin x="-96" y="129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viewProps" Target="viewProps.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2018/7/22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2018/7/22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52.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53.wmf"/><Relationship Id="rId4" Type="http://schemas.openxmlformats.org/officeDocument/2006/relationships/oleObject" Target="../embeddings/oleObject1.bin"/></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s>
</file>

<file path=ppt/slides/_rels/slide1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80.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4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5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emf"/><Relationship Id="rId9" Type="http://schemas.openxmlformats.org/officeDocument/2006/relationships/image" Target="../media/image93.tiff"/></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5.png"/><Relationship Id="rId5" Type="http://schemas.openxmlformats.org/officeDocument/2006/relationships/image" Target="../media/image100.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75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endParaRPr lang="en-US" altLang="zh-CN" sz="1400" dirty="0"/>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59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929"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24882</TotalTime>
  <Words>42804</Words>
  <Application>Microsoft Office PowerPoint</Application>
  <PresentationFormat>On-screen Show (4:3)</PresentationFormat>
  <Paragraphs>3396</Paragraphs>
  <Slides>160</Slides>
  <Notes>11</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3</vt:i4>
      </vt:variant>
      <vt:variant>
        <vt:lpstr>Slide Titles</vt:lpstr>
      </vt:variant>
      <vt:variant>
        <vt:i4>160</vt:i4>
      </vt:variant>
    </vt:vector>
  </HeadingPairs>
  <TitlesOfParts>
    <vt:vector size="189"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3210</cp:revision>
  <dcterms:created xsi:type="dcterms:W3CDTF">2016-01-14T23:49:10Z</dcterms:created>
  <dcterms:modified xsi:type="dcterms:W3CDTF">2018-07-22T08:10:43Z</dcterms:modified>
</cp:coreProperties>
</file>